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4"/>
  </p:sldMasterIdLst>
  <p:notesMasterIdLst>
    <p:notesMasterId r:id="rId14"/>
  </p:notesMasterIdLst>
  <p:handoutMasterIdLst>
    <p:handoutMasterId r:id="rId15"/>
  </p:handoutMasterIdLst>
  <p:sldIdLst>
    <p:sldId id="293" r:id="rId5"/>
    <p:sldId id="276" r:id="rId6"/>
    <p:sldId id="313" r:id="rId7"/>
    <p:sldId id="288" r:id="rId8"/>
    <p:sldId id="287" r:id="rId9"/>
    <p:sldId id="284" r:id="rId10"/>
    <p:sldId id="312" r:id="rId11"/>
    <p:sldId id="283" r:id="rId12"/>
    <p:sldId id="311" r:id="rId13"/>
  </p:sldIdLst>
  <p:sldSz cx="9144000" cy="6858000" type="screen4x3"/>
  <p:notesSz cx="7315200" cy="96012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77620" autoAdjust="0"/>
  </p:normalViewPr>
  <p:slideViewPr>
    <p:cSldViewPr>
      <p:cViewPr varScale="1">
        <p:scale>
          <a:sx n="71" d="100"/>
          <a:sy n="71" d="100"/>
        </p:scale>
        <p:origin x="15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E9E87-B9B9-4324-8110-FB781FB2AAAE}" type="doc">
      <dgm:prSet loTypeId="urn:microsoft.com/office/officeart/2005/8/layout/radial5" loCatId="cycle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70C0135-3A94-4623-AA81-735573228628}">
      <dgm:prSet phldrT="[Text]"/>
      <dgm:spPr>
        <a:xfrm>
          <a:off x="2800340" y="2295273"/>
          <a:ext cx="1638318" cy="1638318"/>
        </a:xfrm>
        <a:prstGeom prst="ellipse">
          <a:avLst/>
        </a:prstGeom>
        <a:solidFill>
          <a:srgbClr val="F2361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CB Students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7EDBC624-DFE3-497D-829C-08721ACED330}" type="parTrans" cxnId="{22A430BA-B6E0-4052-AE0E-A81596E2528E}">
      <dgm:prSet/>
      <dgm:spPr/>
      <dgm:t>
        <a:bodyPr/>
        <a:lstStyle/>
        <a:p>
          <a:endParaRPr lang="en-US"/>
        </a:p>
      </dgm:t>
    </dgm:pt>
    <dgm:pt modelId="{D38474F5-0992-4D39-B19C-1F963AEBACD2}" type="sibTrans" cxnId="{22A430BA-B6E0-4052-AE0E-A81596E2528E}">
      <dgm:prSet/>
      <dgm:spPr/>
      <dgm:t>
        <a:bodyPr/>
        <a:lstStyle/>
        <a:p>
          <a:endParaRPr lang="en-US"/>
        </a:p>
      </dgm:t>
    </dgm:pt>
    <dgm:pt modelId="{B8E35523-DEC4-40C5-AD71-C446E3CF02A7}">
      <dgm:prSet phldrT="[Text]"/>
      <dgm:spPr>
        <a:xfrm>
          <a:off x="2800340" y="3625"/>
          <a:ext cx="1638318" cy="1638318"/>
        </a:xfrm>
        <a:prstGeom prst="ellipse">
          <a:avLst/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Student Email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E38275A8-6585-473D-8CD2-46E571691CE8}" type="parTrans" cxnId="{74BF261D-E0A3-43A7-83EB-85FEEF0798DA}">
      <dgm:prSet/>
      <dgm:spPr>
        <a:xfrm rot="16200000">
          <a:off x="3446367" y="1699894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2EEF7558-FF6A-4D97-B16B-E787F09F42D0}" type="sibTrans" cxnId="{74BF261D-E0A3-43A7-83EB-85FEEF0798DA}">
      <dgm:prSet/>
      <dgm:spPr/>
      <dgm:t>
        <a:bodyPr/>
        <a:lstStyle/>
        <a:p>
          <a:endParaRPr lang="en-US"/>
        </a:p>
      </dgm:t>
    </dgm:pt>
    <dgm:pt modelId="{2551E4CB-EB09-450C-9132-37387398D945}">
      <dgm:prSet phldrT="[Text]"/>
      <dgm:spPr>
        <a:xfrm>
          <a:off x="4979827" y="1587115"/>
          <a:ext cx="1638318" cy="1638318"/>
        </a:xfrm>
        <a:prstGeom prst="ellipse">
          <a:avLst/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Lync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FDDC1A66-5C2F-4161-9EE0-50E6AE6B3566}" type="parTrans" cxnId="{1C13D7DA-244F-475B-A626-FFEF1E3983D1}">
      <dgm:prSet/>
      <dgm:spPr>
        <a:xfrm rot="20520000">
          <a:off x="4526790" y="2484867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47B7453-52D0-4E8E-A0EE-5E0C42B9531D}" type="sibTrans" cxnId="{1C13D7DA-244F-475B-A626-FFEF1E3983D1}">
      <dgm:prSet/>
      <dgm:spPr/>
      <dgm:t>
        <a:bodyPr/>
        <a:lstStyle/>
        <a:p>
          <a:endParaRPr lang="en-US"/>
        </a:p>
      </dgm:t>
    </dgm:pt>
    <dgm:pt modelId="{57FC35C8-C6CB-4C82-BE0F-B92E4ECAE64D}">
      <dgm:prSet phldrT="[Text]"/>
      <dgm:spPr>
        <a:xfrm>
          <a:off x="4147337" y="4149256"/>
          <a:ext cx="1638318" cy="1638318"/>
        </a:xfrm>
        <a:prstGeom prst="ellipse">
          <a:avLst/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Web Apps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DCE6D27B-E846-4331-8F79-CDC1E8DDD09A}" type="parTrans" cxnId="{B410F203-BF34-4790-B774-CBB246AFFDF3}">
      <dgm:prSet/>
      <dgm:spPr>
        <a:xfrm rot="3240000">
          <a:off x="4114105" y="3754981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E3DD98F3-578A-483D-B82A-920BD328FE4E}" type="sibTrans" cxnId="{B410F203-BF34-4790-B774-CBB246AFFDF3}">
      <dgm:prSet/>
      <dgm:spPr/>
      <dgm:t>
        <a:bodyPr/>
        <a:lstStyle/>
        <a:p>
          <a:endParaRPr lang="en-US"/>
        </a:p>
      </dgm:t>
    </dgm:pt>
    <dgm:pt modelId="{65CAC060-1728-4AC6-806E-5E78044EAFCD}">
      <dgm:prSet phldrT="[Text]"/>
      <dgm:spPr>
        <a:xfrm>
          <a:off x="1453343" y="4149256"/>
          <a:ext cx="1638318" cy="1638318"/>
        </a:xfrm>
        <a:prstGeom prst="ellipse">
          <a:avLst/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Microsoft Office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865C2185-8F9E-41A1-AC7E-ED9F79E7F900}" type="parTrans" cxnId="{2B12EB55-C491-4C32-BF74-09B26F926627}">
      <dgm:prSet/>
      <dgm:spPr>
        <a:xfrm rot="7560000">
          <a:off x="2778629" y="3754981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8115136-6F74-4E41-B6D8-94C86A30EACD}" type="sibTrans" cxnId="{2B12EB55-C491-4C32-BF74-09B26F926627}">
      <dgm:prSet/>
      <dgm:spPr/>
      <dgm:t>
        <a:bodyPr/>
        <a:lstStyle/>
        <a:p>
          <a:endParaRPr lang="en-US"/>
        </a:p>
      </dgm:t>
    </dgm:pt>
    <dgm:pt modelId="{2B77C567-24FF-4378-A0FE-27DC82E0E95E}">
      <dgm:prSet phldrT="[Text]"/>
      <dgm:spPr>
        <a:xfrm>
          <a:off x="620853" y="1587115"/>
          <a:ext cx="1638318" cy="1638318"/>
        </a:xfrm>
        <a:prstGeom prst="ellipse">
          <a:avLst/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OneDrive</a:t>
          </a:r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90250CF-AFDB-424F-AAC1-E2E71E067353}" type="parTrans" cxnId="{B6E3874A-ED75-423A-85A7-DB163E50C81F}">
      <dgm:prSet/>
      <dgm:spPr>
        <a:xfrm rot="11880000">
          <a:off x="2365944" y="2484867"/>
          <a:ext cx="346264" cy="557028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gm:spPr>
      <dgm:t>
        <a:bodyPr/>
        <a:lstStyle/>
        <a:p>
          <a:endParaRPr lang="en-US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gm:t>
    </dgm:pt>
    <dgm:pt modelId="{B7D96030-903A-4052-BABF-AD1E049EDA6B}" type="sibTrans" cxnId="{B6E3874A-ED75-423A-85A7-DB163E50C81F}">
      <dgm:prSet/>
      <dgm:spPr/>
      <dgm:t>
        <a:bodyPr/>
        <a:lstStyle/>
        <a:p>
          <a:endParaRPr lang="en-US"/>
        </a:p>
      </dgm:t>
    </dgm:pt>
    <dgm:pt modelId="{885F9730-5677-4D6F-83D8-CFB18DA2F870}" type="pres">
      <dgm:prSet presAssocID="{D44E9E87-B9B9-4324-8110-FB781FB2AA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D2FD18-BC52-428F-91BE-B7130D55B5D8}" type="pres">
      <dgm:prSet presAssocID="{170C0135-3A94-4623-AA81-735573228628}" presName="centerShape" presStyleLbl="node0" presStyleIdx="0" presStyleCnt="1"/>
      <dgm:spPr/>
      <dgm:t>
        <a:bodyPr/>
        <a:lstStyle/>
        <a:p>
          <a:endParaRPr lang="en-US"/>
        </a:p>
      </dgm:t>
    </dgm:pt>
    <dgm:pt modelId="{99D90BF0-23D3-467C-9547-6F60C11B5BBB}" type="pres">
      <dgm:prSet presAssocID="{E38275A8-6585-473D-8CD2-46E571691CE8}" presName="parTrans" presStyleLbl="sibTrans2D1" presStyleIdx="0" presStyleCnt="5"/>
      <dgm:spPr/>
      <dgm:t>
        <a:bodyPr/>
        <a:lstStyle/>
        <a:p>
          <a:endParaRPr lang="en-US"/>
        </a:p>
      </dgm:t>
    </dgm:pt>
    <dgm:pt modelId="{C20C2E03-4C8C-48E1-BCAF-5301EBFDB2A2}" type="pres">
      <dgm:prSet presAssocID="{E38275A8-6585-473D-8CD2-46E571691CE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DD84F28-711B-4355-91D8-30D81052533D}" type="pres">
      <dgm:prSet presAssocID="{B8E35523-DEC4-40C5-AD71-C446E3CF02A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C64CE-F292-4D24-BA4C-0193FE84090F}" type="pres">
      <dgm:prSet presAssocID="{FDDC1A66-5C2F-4161-9EE0-50E6AE6B3566}" presName="parTrans" presStyleLbl="sibTrans2D1" presStyleIdx="1" presStyleCnt="5"/>
      <dgm:spPr/>
      <dgm:t>
        <a:bodyPr/>
        <a:lstStyle/>
        <a:p>
          <a:endParaRPr lang="en-US"/>
        </a:p>
      </dgm:t>
    </dgm:pt>
    <dgm:pt modelId="{E5E0733F-5FE7-4929-A41C-BF8D4FB80ED6}" type="pres">
      <dgm:prSet presAssocID="{FDDC1A66-5C2F-4161-9EE0-50E6AE6B3566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4F2F5EE5-432E-4FA5-9AC9-DD3BB0D3B1BB}" type="pres">
      <dgm:prSet presAssocID="{2551E4CB-EB09-450C-9132-37387398D94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7A0C39-DEA4-4F11-892D-83A2F66DE9B2}" type="pres">
      <dgm:prSet presAssocID="{DCE6D27B-E846-4331-8F79-CDC1E8DDD09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EA0EC681-8512-4497-B5D9-E448E012ACCD}" type="pres">
      <dgm:prSet presAssocID="{DCE6D27B-E846-4331-8F79-CDC1E8DDD09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85447C3-A413-40E3-BD33-E87EF9FC039D}" type="pres">
      <dgm:prSet presAssocID="{57FC35C8-C6CB-4C82-BE0F-B92E4ECAE64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22E6BF-FBC9-48EC-9C09-7399F5897EE7}" type="pres">
      <dgm:prSet presAssocID="{865C2185-8F9E-41A1-AC7E-ED9F79E7F900}" presName="parTrans" presStyleLbl="sibTrans2D1" presStyleIdx="3" presStyleCnt="5"/>
      <dgm:spPr/>
      <dgm:t>
        <a:bodyPr/>
        <a:lstStyle/>
        <a:p>
          <a:endParaRPr lang="en-US"/>
        </a:p>
      </dgm:t>
    </dgm:pt>
    <dgm:pt modelId="{F3962839-7DA0-42C0-B683-FA9296703D14}" type="pres">
      <dgm:prSet presAssocID="{865C2185-8F9E-41A1-AC7E-ED9F79E7F900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83908AE8-805F-4A31-9713-583CCA9E1314}" type="pres">
      <dgm:prSet presAssocID="{65CAC060-1728-4AC6-806E-5E78044EAFC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CA0F7F-FB9D-4C99-8321-EB13C3490451}" type="pres">
      <dgm:prSet presAssocID="{B90250CF-AFDB-424F-AAC1-E2E71E067353}" presName="parTrans" presStyleLbl="sibTrans2D1" presStyleIdx="4" presStyleCnt="5"/>
      <dgm:spPr/>
      <dgm:t>
        <a:bodyPr/>
        <a:lstStyle/>
        <a:p>
          <a:endParaRPr lang="en-US"/>
        </a:p>
      </dgm:t>
    </dgm:pt>
    <dgm:pt modelId="{B6AC4FC8-BAE6-47FA-88F7-3EE199394227}" type="pres">
      <dgm:prSet presAssocID="{B90250CF-AFDB-424F-AAC1-E2E71E06735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79A56CDF-6A74-4C89-BB16-6919BBF860F1}" type="pres">
      <dgm:prSet presAssocID="{2B77C567-24FF-4378-A0FE-27DC82E0E95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A430BA-B6E0-4052-AE0E-A81596E2528E}" srcId="{D44E9E87-B9B9-4324-8110-FB781FB2AAAE}" destId="{170C0135-3A94-4623-AA81-735573228628}" srcOrd="0" destOrd="0" parTransId="{7EDBC624-DFE3-497D-829C-08721ACED330}" sibTransId="{D38474F5-0992-4D39-B19C-1F963AEBACD2}"/>
    <dgm:cxn modelId="{775A2190-50E4-4DF6-BE86-98FB363CB4A0}" type="presOf" srcId="{865C2185-8F9E-41A1-AC7E-ED9F79E7F900}" destId="{F3962839-7DA0-42C0-B683-FA9296703D14}" srcOrd="1" destOrd="0" presId="urn:microsoft.com/office/officeart/2005/8/layout/radial5"/>
    <dgm:cxn modelId="{74BF261D-E0A3-43A7-83EB-85FEEF0798DA}" srcId="{170C0135-3A94-4623-AA81-735573228628}" destId="{B8E35523-DEC4-40C5-AD71-C446E3CF02A7}" srcOrd="0" destOrd="0" parTransId="{E38275A8-6585-473D-8CD2-46E571691CE8}" sibTransId="{2EEF7558-FF6A-4D97-B16B-E787F09F42D0}"/>
    <dgm:cxn modelId="{E08CD548-9A3B-4C16-91AC-D37AC6B35D39}" type="presOf" srcId="{FDDC1A66-5C2F-4161-9EE0-50E6AE6B3566}" destId="{B47C64CE-F292-4D24-BA4C-0193FE84090F}" srcOrd="0" destOrd="0" presId="urn:microsoft.com/office/officeart/2005/8/layout/radial5"/>
    <dgm:cxn modelId="{D4F1E2C9-DE30-468D-B137-90EA6D76F775}" type="presOf" srcId="{865C2185-8F9E-41A1-AC7E-ED9F79E7F900}" destId="{3C22E6BF-FBC9-48EC-9C09-7399F5897EE7}" srcOrd="0" destOrd="0" presId="urn:microsoft.com/office/officeart/2005/8/layout/radial5"/>
    <dgm:cxn modelId="{5D9F5399-2DA2-4E03-A836-F8CAE46EAA7E}" type="presOf" srcId="{D44E9E87-B9B9-4324-8110-FB781FB2AAAE}" destId="{885F9730-5677-4D6F-83D8-CFB18DA2F870}" srcOrd="0" destOrd="0" presId="urn:microsoft.com/office/officeart/2005/8/layout/radial5"/>
    <dgm:cxn modelId="{688DC0E6-DA52-4727-A31C-F9290CCF3C87}" type="presOf" srcId="{2551E4CB-EB09-450C-9132-37387398D945}" destId="{4F2F5EE5-432E-4FA5-9AC9-DD3BB0D3B1BB}" srcOrd="0" destOrd="0" presId="urn:microsoft.com/office/officeart/2005/8/layout/radial5"/>
    <dgm:cxn modelId="{21A9A38D-4D91-4AE6-8801-79827002A0FF}" type="presOf" srcId="{170C0135-3A94-4623-AA81-735573228628}" destId="{59D2FD18-BC52-428F-91BE-B7130D55B5D8}" srcOrd="0" destOrd="0" presId="urn:microsoft.com/office/officeart/2005/8/layout/radial5"/>
    <dgm:cxn modelId="{C30DF77B-4A91-4647-B706-6CCA2A837999}" type="presOf" srcId="{E38275A8-6585-473D-8CD2-46E571691CE8}" destId="{99D90BF0-23D3-467C-9547-6F60C11B5BBB}" srcOrd="0" destOrd="0" presId="urn:microsoft.com/office/officeart/2005/8/layout/radial5"/>
    <dgm:cxn modelId="{AD1BC384-E99D-472F-92B7-9BF186C988B4}" type="presOf" srcId="{65CAC060-1728-4AC6-806E-5E78044EAFCD}" destId="{83908AE8-805F-4A31-9713-583CCA9E1314}" srcOrd="0" destOrd="0" presId="urn:microsoft.com/office/officeart/2005/8/layout/radial5"/>
    <dgm:cxn modelId="{9ADE99C0-D6A3-452C-B7BC-F57CE2A06C4F}" type="presOf" srcId="{E38275A8-6585-473D-8CD2-46E571691CE8}" destId="{C20C2E03-4C8C-48E1-BCAF-5301EBFDB2A2}" srcOrd="1" destOrd="0" presId="urn:microsoft.com/office/officeart/2005/8/layout/radial5"/>
    <dgm:cxn modelId="{9ED58E73-DF42-4253-A4FF-66BC8CCA76FC}" type="presOf" srcId="{B90250CF-AFDB-424F-AAC1-E2E71E067353}" destId="{07CA0F7F-FB9D-4C99-8321-EB13C3490451}" srcOrd="0" destOrd="0" presId="urn:microsoft.com/office/officeart/2005/8/layout/radial5"/>
    <dgm:cxn modelId="{B02FA5C3-F7C4-45A3-A154-F3606D8B382A}" type="presOf" srcId="{FDDC1A66-5C2F-4161-9EE0-50E6AE6B3566}" destId="{E5E0733F-5FE7-4929-A41C-BF8D4FB80ED6}" srcOrd="1" destOrd="0" presId="urn:microsoft.com/office/officeart/2005/8/layout/radial5"/>
    <dgm:cxn modelId="{DE722A61-B96F-4FDD-8A26-64C674A676CB}" type="presOf" srcId="{DCE6D27B-E846-4331-8F79-CDC1E8DDD09A}" destId="{1B7A0C39-DEA4-4F11-892D-83A2F66DE9B2}" srcOrd="0" destOrd="0" presId="urn:microsoft.com/office/officeart/2005/8/layout/radial5"/>
    <dgm:cxn modelId="{269C830B-010C-44D3-859A-0BDF53CBED42}" type="presOf" srcId="{B90250CF-AFDB-424F-AAC1-E2E71E067353}" destId="{B6AC4FC8-BAE6-47FA-88F7-3EE199394227}" srcOrd="1" destOrd="0" presId="urn:microsoft.com/office/officeart/2005/8/layout/radial5"/>
    <dgm:cxn modelId="{1C13D7DA-244F-475B-A626-FFEF1E3983D1}" srcId="{170C0135-3A94-4623-AA81-735573228628}" destId="{2551E4CB-EB09-450C-9132-37387398D945}" srcOrd="1" destOrd="0" parTransId="{FDDC1A66-5C2F-4161-9EE0-50E6AE6B3566}" sibTransId="{B47B7453-52D0-4E8E-A0EE-5E0C42B9531D}"/>
    <dgm:cxn modelId="{C9846009-17EB-469D-AA63-A037145FA3E2}" type="presOf" srcId="{DCE6D27B-E846-4331-8F79-CDC1E8DDD09A}" destId="{EA0EC681-8512-4497-B5D9-E448E012ACCD}" srcOrd="1" destOrd="0" presId="urn:microsoft.com/office/officeart/2005/8/layout/radial5"/>
    <dgm:cxn modelId="{CEA3348C-84E3-435E-A9A2-63DA29FA374F}" type="presOf" srcId="{B8E35523-DEC4-40C5-AD71-C446E3CF02A7}" destId="{6DD84F28-711B-4355-91D8-30D81052533D}" srcOrd="0" destOrd="0" presId="urn:microsoft.com/office/officeart/2005/8/layout/radial5"/>
    <dgm:cxn modelId="{B6E3874A-ED75-423A-85A7-DB163E50C81F}" srcId="{170C0135-3A94-4623-AA81-735573228628}" destId="{2B77C567-24FF-4378-A0FE-27DC82E0E95E}" srcOrd="4" destOrd="0" parTransId="{B90250CF-AFDB-424F-AAC1-E2E71E067353}" sibTransId="{B7D96030-903A-4052-BABF-AD1E049EDA6B}"/>
    <dgm:cxn modelId="{85042145-A6D6-4659-811D-C7F279AA5977}" type="presOf" srcId="{57FC35C8-C6CB-4C82-BE0F-B92E4ECAE64D}" destId="{F85447C3-A413-40E3-BD33-E87EF9FC039D}" srcOrd="0" destOrd="0" presId="urn:microsoft.com/office/officeart/2005/8/layout/radial5"/>
    <dgm:cxn modelId="{2B12EB55-C491-4C32-BF74-09B26F926627}" srcId="{170C0135-3A94-4623-AA81-735573228628}" destId="{65CAC060-1728-4AC6-806E-5E78044EAFCD}" srcOrd="3" destOrd="0" parTransId="{865C2185-8F9E-41A1-AC7E-ED9F79E7F900}" sibTransId="{B8115136-6F74-4E41-B6D8-94C86A30EACD}"/>
    <dgm:cxn modelId="{43AA5612-606C-47A0-BE02-94EB4C343A83}" type="presOf" srcId="{2B77C567-24FF-4378-A0FE-27DC82E0E95E}" destId="{79A56CDF-6A74-4C89-BB16-6919BBF860F1}" srcOrd="0" destOrd="0" presId="urn:microsoft.com/office/officeart/2005/8/layout/radial5"/>
    <dgm:cxn modelId="{B410F203-BF34-4790-B774-CBB246AFFDF3}" srcId="{170C0135-3A94-4623-AA81-735573228628}" destId="{57FC35C8-C6CB-4C82-BE0F-B92E4ECAE64D}" srcOrd="2" destOrd="0" parTransId="{DCE6D27B-E846-4331-8F79-CDC1E8DDD09A}" sibTransId="{E3DD98F3-578A-483D-B82A-920BD328FE4E}"/>
    <dgm:cxn modelId="{24CD8536-4C96-4622-B5DE-289316F9CF48}" type="presParOf" srcId="{885F9730-5677-4D6F-83D8-CFB18DA2F870}" destId="{59D2FD18-BC52-428F-91BE-B7130D55B5D8}" srcOrd="0" destOrd="0" presId="urn:microsoft.com/office/officeart/2005/8/layout/radial5"/>
    <dgm:cxn modelId="{D81480FD-BB21-4070-9850-8EA6A8DE165F}" type="presParOf" srcId="{885F9730-5677-4D6F-83D8-CFB18DA2F870}" destId="{99D90BF0-23D3-467C-9547-6F60C11B5BBB}" srcOrd="1" destOrd="0" presId="urn:microsoft.com/office/officeart/2005/8/layout/radial5"/>
    <dgm:cxn modelId="{067EE94F-7753-43A1-85A5-9EA206D47836}" type="presParOf" srcId="{99D90BF0-23D3-467C-9547-6F60C11B5BBB}" destId="{C20C2E03-4C8C-48E1-BCAF-5301EBFDB2A2}" srcOrd="0" destOrd="0" presId="urn:microsoft.com/office/officeart/2005/8/layout/radial5"/>
    <dgm:cxn modelId="{30E6B5DE-8010-4C1A-AA1E-271F7989B5A4}" type="presParOf" srcId="{885F9730-5677-4D6F-83D8-CFB18DA2F870}" destId="{6DD84F28-711B-4355-91D8-30D81052533D}" srcOrd="2" destOrd="0" presId="urn:microsoft.com/office/officeart/2005/8/layout/radial5"/>
    <dgm:cxn modelId="{81581AA1-4608-45EA-AE49-3524577A413F}" type="presParOf" srcId="{885F9730-5677-4D6F-83D8-CFB18DA2F870}" destId="{B47C64CE-F292-4D24-BA4C-0193FE84090F}" srcOrd="3" destOrd="0" presId="urn:microsoft.com/office/officeart/2005/8/layout/radial5"/>
    <dgm:cxn modelId="{B880D5DF-EE96-45BF-BB1D-92B593E76126}" type="presParOf" srcId="{B47C64CE-F292-4D24-BA4C-0193FE84090F}" destId="{E5E0733F-5FE7-4929-A41C-BF8D4FB80ED6}" srcOrd="0" destOrd="0" presId="urn:microsoft.com/office/officeart/2005/8/layout/radial5"/>
    <dgm:cxn modelId="{493831EB-8E8D-450B-A28F-54F51EAA973A}" type="presParOf" srcId="{885F9730-5677-4D6F-83D8-CFB18DA2F870}" destId="{4F2F5EE5-432E-4FA5-9AC9-DD3BB0D3B1BB}" srcOrd="4" destOrd="0" presId="urn:microsoft.com/office/officeart/2005/8/layout/radial5"/>
    <dgm:cxn modelId="{3E1320B0-5DC8-4455-AACA-5CDBBAC231D6}" type="presParOf" srcId="{885F9730-5677-4D6F-83D8-CFB18DA2F870}" destId="{1B7A0C39-DEA4-4F11-892D-83A2F66DE9B2}" srcOrd="5" destOrd="0" presId="urn:microsoft.com/office/officeart/2005/8/layout/radial5"/>
    <dgm:cxn modelId="{54F3A505-E424-45CD-8D90-9DC824D8EB5E}" type="presParOf" srcId="{1B7A0C39-DEA4-4F11-892D-83A2F66DE9B2}" destId="{EA0EC681-8512-4497-B5D9-E448E012ACCD}" srcOrd="0" destOrd="0" presId="urn:microsoft.com/office/officeart/2005/8/layout/radial5"/>
    <dgm:cxn modelId="{A2244398-F942-401A-8384-511D0C684848}" type="presParOf" srcId="{885F9730-5677-4D6F-83D8-CFB18DA2F870}" destId="{F85447C3-A413-40E3-BD33-E87EF9FC039D}" srcOrd="6" destOrd="0" presId="urn:microsoft.com/office/officeart/2005/8/layout/radial5"/>
    <dgm:cxn modelId="{ABE45A48-C518-4AB7-BC84-3362DBB5A2AC}" type="presParOf" srcId="{885F9730-5677-4D6F-83D8-CFB18DA2F870}" destId="{3C22E6BF-FBC9-48EC-9C09-7399F5897EE7}" srcOrd="7" destOrd="0" presId="urn:microsoft.com/office/officeart/2005/8/layout/radial5"/>
    <dgm:cxn modelId="{F0DA1A6F-F652-4921-8F7D-158C5AAB3D02}" type="presParOf" srcId="{3C22E6BF-FBC9-48EC-9C09-7399F5897EE7}" destId="{F3962839-7DA0-42C0-B683-FA9296703D14}" srcOrd="0" destOrd="0" presId="urn:microsoft.com/office/officeart/2005/8/layout/radial5"/>
    <dgm:cxn modelId="{D816DBB5-3A6C-4882-B334-8716D54177EE}" type="presParOf" srcId="{885F9730-5677-4D6F-83D8-CFB18DA2F870}" destId="{83908AE8-805F-4A31-9713-583CCA9E1314}" srcOrd="8" destOrd="0" presId="urn:microsoft.com/office/officeart/2005/8/layout/radial5"/>
    <dgm:cxn modelId="{5FFEFA9B-21C6-4765-8AAE-9375886475C1}" type="presParOf" srcId="{885F9730-5677-4D6F-83D8-CFB18DA2F870}" destId="{07CA0F7F-FB9D-4C99-8321-EB13C3490451}" srcOrd="9" destOrd="0" presId="urn:microsoft.com/office/officeart/2005/8/layout/radial5"/>
    <dgm:cxn modelId="{C0AAFB01-0DF6-4A08-83DE-C9991401BCD9}" type="presParOf" srcId="{07CA0F7F-FB9D-4C99-8321-EB13C3490451}" destId="{B6AC4FC8-BAE6-47FA-88F7-3EE199394227}" srcOrd="0" destOrd="0" presId="urn:microsoft.com/office/officeart/2005/8/layout/radial5"/>
    <dgm:cxn modelId="{4E54E845-BA46-43E3-8BDE-9868352D4C09}" type="presParOf" srcId="{885F9730-5677-4D6F-83D8-CFB18DA2F870}" destId="{79A56CDF-6A74-4C89-BB16-6919BBF860F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D2FD18-BC52-428F-91BE-B7130D55B5D8}">
      <dsp:nvSpPr>
        <dsp:cNvPr id="0" name=""/>
        <dsp:cNvSpPr/>
      </dsp:nvSpPr>
      <dsp:spPr>
        <a:xfrm>
          <a:off x="2321613" y="1825292"/>
          <a:ext cx="1301961" cy="1301961"/>
        </a:xfrm>
        <a:prstGeom prst="ellipse">
          <a:avLst/>
        </a:prstGeom>
        <a:solidFill>
          <a:srgbClr val="F23610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CB Students</a:t>
          </a:r>
          <a:endParaRPr lang="en-US" sz="18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2512281" y="2015960"/>
        <a:ext cx="920625" cy="920625"/>
      </dsp:txXfrm>
    </dsp:sp>
    <dsp:sp modelId="{99D90BF0-23D3-467C-9547-6F60C11B5BBB}">
      <dsp:nvSpPr>
        <dsp:cNvPr id="0" name=""/>
        <dsp:cNvSpPr/>
      </dsp:nvSpPr>
      <dsp:spPr>
        <a:xfrm rot="16200000">
          <a:off x="2834740" y="1351659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2876096" y="1481548"/>
        <a:ext cx="192995" cy="265600"/>
      </dsp:txXfrm>
    </dsp:sp>
    <dsp:sp modelId="{6DD84F28-711B-4355-91D8-30D81052533D}">
      <dsp:nvSpPr>
        <dsp:cNvPr id="0" name=""/>
        <dsp:cNvSpPr/>
      </dsp:nvSpPr>
      <dsp:spPr>
        <a:xfrm>
          <a:off x="2321613" y="3127"/>
          <a:ext cx="1301961" cy="1301961"/>
        </a:xfrm>
        <a:prstGeom prst="ellipse">
          <a:avLst/>
        </a:prstGeom>
        <a:solidFill>
          <a:srgbClr val="7C283A"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Student Email</a:t>
          </a:r>
          <a:endParaRPr lang="en-US" sz="1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2512281" y="193795"/>
        <a:ext cx="920625" cy="920625"/>
      </dsp:txXfrm>
    </dsp:sp>
    <dsp:sp modelId="{B47C64CE-F292-4D24-BA4C-0193FE84090F}">
      <dsp:nvSpPr>
        <dsp:cNvPr id="0" name=""/>
        <dsp:cNvSpPr/>
      </dsp:nvSpPr>
      <dsp:spPr>
        <a:xfrm rot="20520000">
          <a:off x="3693809" y="1975810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3695833" y="2077123"/>
        <a:ext cx="192995" cy="265600"/>
      </dsp:txXfrm>
    </dsp:sp>
    <dsp:sp modelId="{4F2F5EE5-432E-4FA5-9AC9-DD3BB0D3B1BB}">
      <dsp:nvSpPr>
        <dsp:cNvPr id="0" name=""/>
        <dsp:cNvSpPr/>
      </dsp:nvSpPr>
      <dsp:spPr>
        <a:xfrm>
          <a:off x="4054595" y="1262212"/>
          <a:ext cx="1301961" cy="1301961"/>
        </a:xfrm>
        <a:prstGeom prst="ellipse">
          <a:avLst/>
        </a:prstGeom>
        <a:solidFill>
          <a:srgbClr val="7C283A">
            <a:hueOff val="-3724832"/>
            <a:satOff val="1458"/>
            <a:lumOff val="-736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Lync</a:t>
          </a:r>
          <a:endParaRPr lang="en-US" sz="1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4245263" y="1452880"/>
        <a:ext cx="920625" cy="920625"/>
      </dsp:txXfrm>
    </dsp:sp>
    <dsp:sp modelId="{1B7A0C39-DEA4-4F11-892D-83A2F66DE9B2}">
      <dsp:nvSpPr>
        <dsp:cNvPr id="0" name=""/>
        <dsp:cNvSpPr/>
      </dsp:nvSpPr>
      <dsp:spPr>
        <a:xfrm rot="3240000">
          <a:off x="3365674" y="2985707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3382722" y="3040782"/>
        <a:ext cx="192995" cy="265600"/>
      </dsp:txXfrm>
    </dsp:sp>
    <dsp:sp modelId="{F85447C3-A413-40E3-BD33-E87EF9FC039D}">
      <dsp:nvSpPr>
        <dsp:cNvPr id="0" name=""/>
        <dsp:cNvSpPr/>
      </dsp:nvSpPr>
      <dsp:spPr>
        <a:xfrm>
          <a:off x="3392655" y="3299454"/>
          <a:ext cx="1301961" cy="1301961"/>
        </a:xfrm>
        <a:prstGeom prst="ellipse">
          <a:avLst/>
        </a:prstGeom>
        <a:solidFill>
          <a:srgbClr val="7C283A">
            <a:hueOff val="-7449664"/>
            <a:satOff val="2916"/>
            <a:lumOff val="-1471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Web Apps</a:t>
          </a:r>
          <a:endParaRPr lang="en-US" sz="1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3583323" y="3490122"/>
        <a:ext cx="920625" cy="920625"/>
      </dsp:txXfrm>
    </dsp:sp>
    <dsp:sp modelId="{3C22E6BF-FBC9-48EC-9C09-7399F5897EE7}">
      <dsp:nvSpPr>
        <dsp:cNvPr id="0" name=""/>
        <dsp:cNvSpPr/>
      </dsp:nvSpPr>
      <dsp:spPr>
        <a:xfrm rot="7560000">
          <a:off x="2303805" y="2985707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 rot="10800000">
        <a:off x="2369469" y="3040782"/>
        <a:ext cx="192995" cy="265600"/>
      </dsp:txXfrm>
    </dsp:sp>
    <dsp:sp modelId="{83908AE8-805F-4A31-9713-583CCA9E1314}">
      <dsp:nvSpPr>
        <dsp:cNvPr id="0" name=""/>
        <dsp:cNvSpPr/>
      </dsp:nvSpPr>
      <dsp:spPr>
        <a:xfrm>
          <a:off x="1250571" y="3299454"/>
          <a:ext cx="1301961" cy="1301961"/>
        </a:xfrm>
        <a:prstGeom prst="ellipse">
          <a:avLst/>
        </a:prstGeom>
        <a:solidFill>
          <a:srgbClr val="7C283A">
            <a:hueOff val="-11174496"/>
            <a:satOff val="4375"/>
            <a:lumOff val="-2207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Microsoft Office</a:t>
          </a:r>
          <a:endParaRPr lang="en-US" sz="1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1441239" y="3490122"/>
        <a:ext cx="920625" cy="920625"/>
      </dsp:txXfrm>
    </dsp:sp>
    <dsp:sp modelId="{07CA0F7F-FB9D-4C99-8321-EB13C3490451}">
      <dsp:nvSpPr>
        <dsp:cNvPr id="0" name=""/>
        <dsp:cNvSpPr/>
      </dsp:nvSpPr>
      <dsp:spPr>
        <a:xfrm rot="11880000">
          <a:off x="1975670" y="1975810"/>
          <a:ext cx="275707" cy="442666"/>
        </a:xfrm>
        <a:prstGeom prst="rightArrow">
          <a:avLst>
            <a:gd name="adj1" fmla="val 60000"/>
            <a:gd name="adj2" fmla="val 50000"/>
          </a:avLst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 rot="10800000">
        <a:off x="2056358" y="2077123"/>
        <a:ext cx="192995" cy="265600"/>
      </dsp:txXfrm>
    </dsp:sp>
    <dsp:sp modelId="{79A56CDF-6A74-4C89-BB16-6919BBF860F1}">
      <dsp:nvSpPr>
        <dsp:cNvPr id="0" name=""/>
        <dsp:cNvSpPr/>
      </dsp:nvSpPr>
      <dsp:spPr>
        <a:xfrm>
          <a:off x="588631" y="1262212"/>
          <a:ext cx="1301961" cy="1301961"/>
        </a:xfrm>
        <a:prstGeom prst="ellipse">
          <a:avLst/>
        </a:prstGeom>
        <a:solidFill>
          <a:srgbClr val="7C283A">
            <a:hueOff val="-14899329"/>
            <a:satOff val="5833"/>
            <a:lumOff val="-2942"/>
            <a:alphaOff val="0"/>
          </a:srgb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ysClr val="window" lastClr="FFFFFF"/>
              </a:solidFill>
              <a:latin typeface="Constantia"/>
              <a:ea typeface="+mn-ea"/>
              <a:cs typeface="+mn-cs"/>
            </a:rPr>
            <a:t>OneDrive</a:t>
          </a:r>
          <a:endParaRPr lang="en-US" sz="1600" kern="1200" dirty="0">
            <a:solidFill>
              <a:sysClr val="window" lastClr="FFFFFF"/>
            </a:solidFill>
            <a:latin typeface="Constantia"/>
            <a:ea typeface="+mn-ea"/>
            <a:cs typeface="+mn-cs"/>
          </a:endParaRPr>
        </a:p>
      </dsp:txBody>
      <dsp:txXfrm>
        <a:off x="779299" y="1452880"/>
        <a:ext cx="920625" cy="920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AC0CD309-0AC6-4705-9B9E-17561F408163}" type="datetimeFigureOut">
              <a:rPr lang="en-US" smtClean="0"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EA88F0A2-3118-42EB-9BB3-B185AA102B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420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d.org/36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Please explain that Office 365 has many tools.  It can be used at home and at school.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0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Office 365 is </a:t>
            </a:r>
            <a:r>
              <a:rPr lang="en-US" b="1" u="sng" dirty="0" smtClean="0"/>
              <a:t>available</a:t>
            </a:r>
            <a:r>
              <a:rPr lang="en-US" dirty="0" smtClean="0"/>
              <a:t> for teachers and students (5-12).  Mention</a:t>
            </a:r>
            <a:r>
              <a:rPr lang="en-US" baseline="0" dirty="0" smtClean="0"/>
              <a:t> the 4 tools that will be offered with 365.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19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16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r>
              <a:rPr lang="en-US" dirty="0"/>
              <a:t>, Excel and PowerPoint can all be utilized by individuals or in group collaboration.  All documents open within a browser but still have the look and feel of Office. A nice feature is that Office is not needed on the machine because this document will work on most devices that have a web browser.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69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dirty="0" smtClean="0"/>
              <a:t>Please explain that all users</a:t>
            </a:r>
            <a:r>
              <a:rPr lang="en-US" baseline="0" dirty="0" smtClean="0"/>
              <a:t> are gaining 25 GB of storage space in the cloud. </a:t>
            </a:r>
            <a:r>
              <a:rPr lang="en-US" b="1" baseline="0" dirty="0" smtClean="0"/>
              <a:t>(The I drive only has 4 GB)  </a:t>
            </a:r>
            <a:r>
              <a:rPr lang="en-US" baseline="0" dirty="0" smtClean="0"/>
              <a:t>They can begin using this service today.  The log-in for the OneDrive is the same for all Office 365 tools: http://www.cbsd.org/365. Teachers each have 25GB. Storage is n</a:t>
            </a:r>
            <a:r>
              <a:rPr lang="en-US" dirty="0"/>
              <a:t>ot meant for personal files, but rather work/school related content.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11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excited to offer student email.</a:t>
            </a:r>
            <a:r>
              <a:rPr lang="en-US" baseline="0" dirty="0" smtClean="0"/>
              <a:t>  It brings a </a:t>
            </a:r>
            <a:r>
              <a:rPr lang="en-US" u="sng" baseline="0" dirty="0" smtClean="0"/>
              <a:t>consistent email </a:t>
            </a:r>
            <a:r>
              <a:rPr lang="en-US" baseline="0" dirty="0" smtClean="0"/>
              <a:t>format and </a:t>
            </a:r>
            <a:r>
              <a:rPr lang="en-US" u="sng" baseline="0" dirty="0" smtClean="0"/>
              <a:t>another way to communicate </a:t>
            </a:r>
            <a:r>
              <a:rPr lang="en-US" baseline="0" dirty="0" smtClean="0"/>
              <a:t>with our students.  It also offers ways to distribute paperless content. Students should be encouraged to try to log-in to email to test it. They can check their email by logging-in here:  http://www.cbsd.org/365.</a:t>
            </a:r>
            <a:r>
              <a:rPr lang="en-US" b="1" baseline="0" dirty="0" smtClean="0"/>
              <a:t> Note</a:t>
            </a:r>
            <a:r>
              <a:rPr lang="en-US" baseline="0" dirty="0" smtClean="0"/>
              <a:t>: Remind students that email is monitored, should be appropriate and should be used for educational reasons.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763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217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r>
              <a:rPr lang="en-US" b="1" baseline="0" dirty="0" smtClean="0"/>
              <a:t>Step 1: </a:t>
            </a:r>
            <a:r>
              <a:rPr lang="en-US" baseline="0" dirty="0" smtClean="0"/>
              <a:t>This is the page to log-in to Office 365.  It provides directions for how to log-in at school and at home. It also provides updates on 365 glitches.  They need to click on the Office 365 login page first. Ask students to go to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http://www.cbsd.org/365</a:t>
            </a:r>
            <a:r>
              <a:rPr lang="en-US" dirty="0"/>
              <a:t> and log in.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05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i="1" dirty="0" smtClean="0"/>
              <a:t>Hand</a:t>
            </a:r>
            <a:r>
              <a:rPr lang="en-US" sz="1100" i="1" baseline="0" dirty="0" smtClean="0"/>
              <a:t> out the documents and have them set-up their phones.  Both documents can be found on http://www.cbsd.org/365help.</a:t>
            </a:r>
            <a:endParaRPr lang="en-US" sz="11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4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12/8/2015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12/8/2015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12/8/2015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bsd.org/365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Content Placeholder 4" descr="Radial Cycle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103216"/>
              </p:ext>
            </p:extLst>
          </p:nvPr>
        </p:nvGraphicFramePr>
        <p:xfrm>
          <a:off x="-306388" y="1447800"/>
          <a:ext cx="5945188" cy="4604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2895600" y="459736"/>
            <a:ext cx="5981700" cy="6858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 fontScale="97500"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>
                <a:solidFill>
                  <a:srgbClr val="002060"/>
                </a:solidFill>
              </a:rPr>
              <a:t>Anywhere, Anytime, Anyone</a:t>
            </a:r>
            <a:endParaRPr lang="en-US" sz="3200" i="1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3124200"/>
            <a:ext cx="1147482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1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9D2FD18-BC52-428F-91BE-B7130D55B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59D2FD18-BC52-428F-91BE-B7130D55B5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D90BF0-23D3-467C-9547-6F60C11B5B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99D90BF0-23D3-467C-9547-6F60C11B5B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DD84F28-711B-4355-91D8-30D810525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6DD84F28-711B-4355-91D8-30D8105253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7C64CE-F292-4D24-BA4C-0193FE840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B47C64CE-F292-4D24-BA4C-0193FE840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4F2F5EE5-432E-4FA5-9AC9-DD3BB0D3B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4F2F5EE5-432E-4FA5-9AC9-DD3BB0D3B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B7A0C39-DEA4-4F11-892D-83A2F66DE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>
                                            <p:graphicEl>
                                              <a:dgm id="{1B7A0C39-DEA4-4F11-892D-83A2F66DE9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F85447C3-A413-40E3-BD33-E87EF9FC0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graphicEl>
                                              <a:dgm id="{F85447C3-A413-40E3-BD33-E87EF9FC0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C22E6BF-FBC9-48EC-9C09-7399F5897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>
                                            <p:graphicEl>
                                              <a:dgm id="{3C22E6BF-FBC9-48EC-9C09-7399F5897E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3908AE8-805F-4A31-9713-583CCA9E13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>
                                            <p:graphicEl>
                                              <a:dgm id="{83908AE8-805F-4A31-9713-583CCA9E13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7CA0F7F-FB9D-4C99-8321-EB13C34904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>
                                            <p:graphicEl>
                                              <a:dgm id="{07CA0F7F-FB9D-4C99-8321-EB13C34904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9A56CDF-6A74-4C89-BB16-6919BBF860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graphicEl>
                                              <a:dgm id="{79A56CDF-6A74-4C89-BB16-6919BBF860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pic>
        <p:nvPicPr>
          <p:cNvPr id="10" name="Pictur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52266"/>
            <a:ext cx="2895600" cy="179035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pic>
        <p:nvPicPr>
          <p:cNvPr id="11" name="Picture 10" descr="http://cache.gawkerassets.com/assets/images/17/2010/06/500x_web_apps_splash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" t="35985" r="26377" b="7613"/>
          <a:stretch/>
        </p:blipFill>
        <p:spPr bwMode="auto">
          <a:xfrm>
            <a:off x="736282" y="5038109"/>
            <a:ext cx="2337435" cy="937895"/>
          </a:xfrm>
          <a:prstGeom prst="rect">
            <a:avLst/>
          </a:prstGeom>
          <a:noFill/>
          <a:ln w="3175"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2" descr="C:\Users\jjaffe\Desktop\office 365 screencasts\section 1\calendar imag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79342"/>
            <a:ext cx="2906511" cy="1700309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0749" y="13733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Office 365 Offers: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198" y="1940788"/>
            <a:ext cx="2438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Student </a:t>
            </a:r>
            <a:r>
              <a:rPr lang="en-US" sz="1600" i="1" dirty="0" smtClean="0">
                <a:solidFill>
                  <a:schemeClr val="accent3"/>
                </a:solidFill>
              </a:rPr>
              <a:t>Email</a:t>
            </a:r>
            <a:endParaRPr lang="en-US" sz="1600" i="1" dirty="0">
              <a:solidFill>
                <a:schemeClr val="accent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1448" y="4734251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3"/>
                </a:solidFill>
              </a:rPr>
              <a:t>Cloud Storage</a:t>
            </a:r>
            <a:endParaRPr lang="en-US" sz="1600" i="1" dirty="0">
              <a:solidFill>
                <a:schemeClr val="accent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9128" y="4699555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3"/>
                </a:solidFill>
              </a:rPr>
              <a:t>Web Apps</a:t>
            </a:r>
            <a:endParaRPr lang="en-US" sz="1600" i="1" dirty="0">
              <a:solidFill>
                <a:schemeClr val="accent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1940788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accent3"/>
                </a:solidFill>
              </a:rPr>
              <a:t>Student </a:t>
            </a:r>
            <a:r>
              <a:rPr lang="en-US" sz="1600" i="1" dirty="0" smtClean="0">
                <a:solidFill>
                  <a:schemeClr val="accent3"/>
                </a:solidFill>
              </a:rPr>
              <a:t>Calendar</a:t>
            </a:r>
            <a:endParaRPr lang="en-US" sz="1600" i="1" dirty="0">
              <a:solidFill>
                <a:schemeClr val="accent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767" y="4842500"/>
            <a:ext cx="1879161" cy="116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7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78474" y="1567171"/>
            <a:ext cx="906552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Update:   </a:t>
            </a:r>
            <a:r>
              <a:rPr lang="en-US" sz="2800" dirty="0"/>
              <a:t>Microsoft Office 365 </a:t>
            </a:r>
            <a:r>
              <a:rPr lang="en-US" sz="2800" dirty="0" err="1"/>
              <a:t>ProPlus</a:t>
            </a:r>
            <a:r>
              <a:rPr lang="en-US" sz="2800" dirty="0"/>
              <a:t> is now available for </a:t>
            </a:r>
            <a:r>
              <a:rPr lang="en-US" sz="2800" dirty="0" smtClean="0"/>
              <a:t>Central </a:t>
            </a:r>
            <a:r>
              <a:rPr lang="en-US" sz="2800" dirty="0"/>
              <a:t>Bucks students in grades </a:t>
            </a:r>
            <a:r>
              <a:rPr lang="en-US" sz="2800" dirty="0" smtClean="0"/>
              <a:t>5-12.  This gives all students Office 2013 for free.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4469" y="4876800"/>
            <a:ext cx="7976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http://www.cbsd.org/OfficeProPlus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0" y="3379140"/>
            <a:ext cx="4514850" cy="9334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046667" y="5457112"/>
            <a:ext cx="30583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Try this at home!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00672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716799" y="1368112"/>
            <a:ext cx="190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Web Apps</a:t>
            </a:r>
            <a:endParaRPr lang="en-US" sz="2800" b="1" dirty="0"/>
          </a:p>
        </p:txBody>
      </p:sp>
      <p:pic>
        <p:nvPicPr>
          <p:cNvPr id="3074" name="Picture 2" descr="C:\Users\jjaffe\Desktop\office 365 screencasts\section 1\web apps imag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8"/>
          <a:stretch/>
        </p:blipFill>
        <p:spPr bwMode="auto">
          <a:xfrm>
            <a:off x="6097314" y="2199290"/>
            <a:ext cx="2794596" cy="304032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justmyslide.com/wp-content/uploads/2013/04/office_2013_Logo.png.jpg"/>
          <p:cNvPicPr>
            <a:picLocks noChangeAspect="1" noChangeArrowheads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1" b="45268"/>
          <a:stretch/>
        </p:blipFill>
        <p:spPr bwMode="auto">
          <a:xfrm>
            <a:off x="0" y="1368112"/>
            <a:ext cx="1866900" cy="54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53513" y="2198117"/>
            <a:ext cx="510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Word</a:t>
            </a:r>
            <a:r>
              <a:rPr lang="en-US" sz="2400" dirty="0"/>
              <a:t>, Excel and PowerPoint can all </a:t>
            </a:r>
            <a:r>
              <a:rPr lang="en-US" sz="2400" dirty="0" smtClean="0"/>
              <a:t>open </a:t>
            </a:r>
            <a:r>
              <a:rPr lang="en-US" sz="2400" dirty="0"/>
              <a:t>within a </a:t>
            </a:r>
            <a:r>
              <a:rPr lang="en-US" sz="2400" dirty="0" smtClean="0"/>
              <a:t>browser</a:t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Software is not needed</a:t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Teachers </a:t>
            </a:r>
            <a:r>
              <a:rPr lang="en-US" sz="2400" dirty="0" smtClean="0"/>
              <a:t>can comment </a:t>
            </a:r>
            <a:r>
              <a:rPr lang="en-US" sz="2400" dirty="0"/>
              <a:t>on student work in real </a:t>
            </a:r>
            <a:r>
              <a:rPr lang="en-US" sz="2400" dirty="0" smtClean="0"/>
              <a:t>time</a:t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Students can work together online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0204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</a:t>
            </a:r>
            <a:r>
              <a:rPr lang="en-US" sz="2400" i="1" dirty="0" smtClean="0"/>
              <a:t>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747428" y="1469787"/>
            <a:ext cx="205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/>
              <a:t>OneDrive</a:t>
            </a:r>
            <a:endParaRPr lang="en-US" sz="2800" b="1" dirty="0"/>
          </a:p>
        </p:txBody>
      </p:sp>
      <p:pic>
        <p:nvPicPr>
          <p:cNvPr id="2050" name="Picture 2" descr="C:\Users\jjaffe\Desktop\office 365 screencasts\section 1\skydrive imag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73"/>
          <a:stretch/>
        </p:blipFill>
        <p:spPr bwMode="auto">
          <a:xfrm>
            <a:off x="5403582" y="2662854"/>
            <a:ext cx="3590645" cy="2443655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c07.deviantart.net/fs71/i/2012/223/7/6/skydrive_icon_in_flurry_ios_style_by_flakshack-d5arj7w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97" y="1295157"/>
            <a:ext cx="902960" cy="90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3513" y="2198117"/>
            <a:ext cx="5105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Teachers </a:t>
            </a:r>
            <a:r>
              <a:rPr lang="en-US" sz="2400" dirty="0" smtClean="0"/>
              <a:t>receive </a:t>
            </a:r>
            <a:r>
              <a:rPr lang="en-US" sz="2400" dirty="0">
                <a:solidFill>
                  <a:schemeClr val="accent2"/>
                </a:solidFill>
              </a:rPr>
              <a:t>25 GB </a:t>
            </a:r>
            <a:r>
              <a:rPr lang="en-US" sz="2400" dirty="0"/>
              <a:t>of </a:t>
            </a:r>
            <a:r>
              <a:rPr lang="en-US" sz="2400" dirty="0" smtClean="0"/>
              <a:t>cloud storage</a:t>
            </a:r>
            <a:br>
              <a:rPr lang="en-US" sz="2400" dirty="0" smtClean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Documents can be </a:t>
            </a:r>
            <a:r>
              <a:rPr lang="en-US" sz="2400" dirty="0" smtClean="0">
                <a:solidFill>
                  <a:schemeClr val="accent2"/>
                </a:solidFill>
              </a:rPr>
              <a:t>accessed whenever</a:t>
            </a:r>
            <a:r>
              <a:rPr lang="en-US" sz="2400" dirty="0" smtClean="0"/>
              <a:t> </a:t>
            </a:r>
            <a:r>
              <a:rPr lang="en-US" sz="2400" dirty="0"/>
              <a:t>you have an Internet connection, from almost any </a:t>
            </a:r>
            <a:r>
              <a:rPr lang="en-US" sz="2400" dirty="0" smtClean="0"/>
              <a:t>device</a:t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Documents can be </a:t>
            </a:r>
            <a:r>
              <a:rPr lang="en-US" sz="2400" dirty="0" smtClean="0">
                <a:solidFill>
                  <a:schemeClr val="accent2"/>
                </a:solidFill>
              </a:rPr>
              <a:t>private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chemeClr val="accent2"/>
                </a:solidFill>
              </a:rPr>
              <a:t>shared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/>
                </a:solidFill>
              </a:rPr>
              <a:t>Collaboration</a:t>
            </a:r>
            <a:r>
              <a:rPr lang="en-US" sz="2400" dirty="0" smtClean="0"/>
              <a:t> on documents is available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47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368112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/>
              <a:t>Student Email</a:t>
            </a:r>
            <a:endParaRPr lang="en-US" sz="2800" b="1" dirty="0"/>
          </a:p>
        </p:txBody>
      </p:sp>
      <p:pic>
        <p:nvPicPr>
          <p:cNvPr id="1026" name="Picture 2" descr="http://www.google.com/url?sa=i&amp;source=images&amp;cd=&amp;docid=7QQeyEMnlsUnLM&amp;tbnid=Og-9vR_jQgrbWM:&amp;ved=0CAUQjBwwAA&amp;url=http%3A%2F%2Foutlookrepairhelp.com%2Fwp-content%2Fuploads%2F2013%2F10%2Fimg_univMail.jpg&amp;ei=H9R0UpP8IPjfsAS2v4D4Aw&amp;psig=AFQjCNHif9xbmTyDIhxW-9OLPbawaRmI2w&amp;ust=138347459160550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3" y="1159696"/>
            <a:ext cx="1046561" cy="94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jaffe\Desktop\office 365 screencasts\section 1\email image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75"/>
          <a:stretch/>
        </p:blipFill>
        <p:spPr bwMode="auto">
          <a:xfrm>
            <a:off x="5334000" y="2209800"/>
            <a:ext cx="3384673" cy="2819400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283" y="2099749"/>
            <a:ext cx="47165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 smtClean="0">
                <a:solidFill>
                  <a:schemeClr val="accent2"/>
                </a:solidFill>
              </a:rPr>
              <a:t>professional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2"/>
                </a:solidFill>
              </a:rPr>
              <a:t>common</a:t>
            </a:r>
            <a:r>
              <a:rPr lang="en-US" sz="2400" dirty="0" smtClean="0"/>
              <a:t> </a:t>
            </a:r>
            <a:r>
              <a:rPr lang="en-US" sz="2400" dirty="0"/>
              <a:t>email address </a:t>
            </a:r>
            <a:r>
              <a:rPr lang="en-US" sz="2400" dirty="0" smtClean="0"/>
              <a:t>format (@student.cbsd.org)</a:t>
            </a:r>
            <a:br>
              <a:rPr lang="en-US" sz="2400" dirty="0" smtClean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Easy to </a:t>
            </a:r>
            <a:r>
              <a:rPr lang="en-US" sz="2400" dirty="0" smtClean="0">
                <a:solidFill>
                  <a:schemeClr val="accent2"/>
                </a:solidFill>
              </a:rPr>
              <a:t>share content</a:t>
            </a:r>
            <a:r>
              <a:rPr lang="en-US" sz="2400" dirty="0" smtClean="0"/>
              <a:t> with classmates and teacher such as: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Websites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Articles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Projects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Study Guides</a:t>
            </a:r>
          </a:p>
        </p:txBody>
      </p:sp>
    </p:spTree>
    <p:extLst>
      <p:ext uri="{BB962C8B-B14F-4D97-AF65-F5344CB8AC3E}">
        <p14:creationId xmlns:p14="http://schemas.microsoft.com/office/powerpoint/2010/main" val="29681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667000" y="688641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Connect and Collaborate Virtually Anywhere, Anytime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38200" y="1368112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b="1" dirty="0" smtClean="0"/>
              <a:t>Student Email</a:t>
            </a:r>
            <a:endParaRPr lang="en-US" sz="2800" b="1" dirty="0"/>
          </a:p>
        </p:txBody>
      </p:sp>
      <p:pic>
        <p:nvPicPr>
          <p:cNvPr id="1026" name="Picture 2" descr="http://www.google.com/url?sa=i&amp;source=images&amp;cd=&amp;docid=7QQeyEMnlsUnLM&amp;tbnid=Og-9vR_jQgrbWM:&amp;ved=0CAUQjBwwAA&amp;url=http%3A%2F%2Foutlookrepairhelp.com%2Fwp-content%2Fuploads%2F2013%2F10%2Fimg_univMail.jpg&amp;ei=H9R0UpP8IPjfsAS2v4D4Aw&amp;psig=AFQjCNHif9xbmTyDIhxW-9OLPbawaRmI2w&amp;ust=138347459160550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3" y="1159696"/>
            <a:ext cx="1046561" cy="94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2180582"/>
            <a:ext cx="84503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You will now try to use Office 365 by doing the following:</a:t>
            </a:r>
            <a:br>
              <a:rPr lang="en-US" sz="2800" dirty="0"/>
            </a:b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Logging-in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Sending Email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Optiona</a:t>
            </a:r>
            <a:r>
              <a:rPr lang="en-US" sz="2800" dirty="0"/>
              <a:t>l:  Adding email to your Smart Phone</a:t>
            </a:r>
          </a:p>
        </p:txBody>
      </p:sp>
    </p:spTree>
    <p:extLst>
      <p:ext uri="{BB962C8B-B14F-4D97-AF65-F5344CB8AC3E}">
        <p14:creationId xmlns:p14="http://schemas.microsoft.com/office/powerpoint/2010/main" val="414827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004" y="2057400"/>
            <a:ext cx="7418104" cy="419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ttp://www2.furman.edu/sites/ITS/Services/PublishingImages/Office365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652076" y="1348858"/>
            <a:ext cx="4274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hlinkClick r:id="rId5"/>
              </a:rPr>
              <a:t>http://www.cbsd.org/365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692" y="1348858"/>
            <a:ext cx="29871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Logging In</a:t>
            </a:r>
            <a:endParaRPr lang="en-US" sz="2800" b="1" dirty="0"/>
          </a:p>
        </p:txBody>
      </p:sp>
      <p:sp>
        <p:nvSpPr>
          <p:cNvPr id="3" name="Oval 2"/>
          <p:cNvSpPr/>
          <p:nvPr/>
        </p:nvSpPr>
        <p:spPr>
          <a:xfrm>
            <a:off x="3202631" y="4071977"/>
            <a:ext cx="2356663" cy="7048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rot="20728537">
            <a:off x="183043" y="5411571"/>
            <a:ext cx="1572926" cy="102404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871463" flipH="1">
            <a:off x="7495093" y="4957751"/>
            <a:ext cx="1572926" cy="102404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3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www2.furman.edu/sites/ITS/Services/PublishingImages/Office36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9194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181600" y="68864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Setting Up Phones</a:t>
            </a:r>
            <a:endParaRPr lang="en-US" sz="24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538" y="1371600"/>
            <a:ext cx="4851062" cy="31956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0200" y="3200400"/>
            <a:ext cx="3263760" cy="303847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seminar presentatio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e5c06a9-6c48-4a27-b68b-35de5f21ec27">
      <UserInfo>
        <DisplayName>SCHMUCKER, TARA</DisplayName>
        <AccountId>16</AccountId>
        <AccountType/>
      </UserInfo>
      <UserInfo>
        <DisplayName>MURRAY, MATTHEW D.</DisplayName>
        <AccountId>112</AccountId>
        <AccountType/>
      </UserInfo>
      <UserInfo>
        <DisplayName>BELTZ, MARY ANN</DisplayName>
        <AccountId>11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2C4990334872459569D999A0B6D615" ma:contentTypeVersion="1" ma:contentTypeDescription="Create a new document." ma:contentTypeScope="" ma:versionID="365e6b26f985eaf970a7f352973432ea">
  <xsd:schema xmlns:xsd="http://www.w3.org/2001/XMLSchema" xmlns:xs="http://www.w3.org/2001/XMLSchema" xmlns:p="http://schemas.microsoft.com/office/2006/metadata/properties" xmlns:ns3="be5c06a9-6c48-4a27-b68b-35de5f21ec27" targetNamespace="http://schemas.microsoft.com/office/2006/metadata/properties" ma:root="true" ma:fieldsID="2c39264c79f28feb0e0fe731d1635b39" ns3:_="">
    <xsd:import namespace="be5c06a9-6c48-4a27-b68b-35de5f21ec2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c06a9-6c48-4a27-b68b-35de5f21ec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A325C0-8AFA-4A94-AC69-52C0DFA48DAD}">
  <ds:schemaRefs>
    <ds:schemaRef ds:uri="http://schemas.microsoft.com/office/2006/documentManagement/types"/>
    <ds:schemaRef ds:uri="http://purl.org/dc/dcmitype/"/>
    <ds:schemaRef ds:uri="be5c06a9-6c48-4a27-b68b-35de5f21ec27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354791D-198D-4C3E-BA7A-46C341B9CC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5FCA10-DD7F-48CF-9344-1AAA5B645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5c06a9-6c48-4a27-b68b-35de5f21ec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seminar presentation</Template>
  <TotalTime>0</TotalTime>
  <Words>497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Constantia</vt:lpstr>
      <vt:lpstr>Gill Sans MT</vt:lpstr>
      <vt:lpstr>Wingdings</vt:lpstr>
      <vt:lpstr>Wingdings 3</vt:lpstr>
      <vt:lpstr>Training seminar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2013-01-30T17:47:55Z</dcterms:created>
  <dcterms:modified xsi:type="dcterms:W3CDTF">2015-12-08T11:46:28Z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  <property fmtid="{D5CDD505-2E9C-101B-9397-08002B2CF9AE}" pid="3" name="ContentTypeId">
    <vt:lpwstr>0x0101009B2C4990334872459569D999A0B6D615</vt:lpwstr>
  </property>
  <property fmtid="{D5CDD505-2E9C-101B-9397-08002B2CF9AE}" pid="4" name="IsMyDocuments">
    <vt:bool>true</vt:bool>
  </property>
</Properties>
</file>